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5" r:id="rId5"/>
    <p:sldId id="260" r:id="rId6"/>
    <p:sldId id="262" r:id="rId7"/>
    <p:sldId id="263" r:id="rId8"/>
    <p:sldId id="261" r:id="rId9"/>
    <p:sldId id="258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747"/>
    <p:restoredTop sz="94626"/>
  </p:normalViewPr>
  <p:slideViewPr>
    <p:cSldViewPr snapToGrid="0" snapToObjects="1">
      <p:cViewPr varScale="1">
        <p:scale>
          <a:sx n="86" d="100"/>
          <a:sy n="86" d="100"/>
        </p:scale>
        <p:origin x="224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png>
</file>

<file path=ppt/media/image4.pn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838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889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571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1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7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779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889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67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609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244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799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9BC4A-8753-3844-BD54-70D47D41B314}" type="datetimeFigureOut">
              <a:rPr lang="en-US" smtClean="0"/>
              <a:t>2/1/17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1B504-3FCF-B34F-AF88-9DABF86D8A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925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Network propagation for evaluating Big Mechanism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65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to reduce </a:t>
            </a:r>
            <a:r>
              <a:rPr lang="en-US" dirty="0" err="1" smtClean="0"/>
              <a:t>hubiness</a:t>
            </a:r>
            <a:r>
              <a:rPr lang="en-US" dirty="0" smtClean="0"/>
              <a:t> of important genes in prior</a:t>
            </a:r>
          </a:p>
          <a:p>
            <a:pPr lvl="1"/>
            <a:r>
              <a:rPr lang="en-US" dirty="0" smtClean="0"/>
              <a:t>Make sure every gene is a member of the N shortest path between drug targets and probed phosphoproteins</a:t>
            </a:r>
          </a:p>
          <a:p>
            <a:r>
              <a:rPr lang="en-US" dirty="0" smtClean="0"/>
              <a:t>Contextualization</a:t>
            </a:r>
          </a:p>
          <a:p>
            <a:pPr lvl="1"/>
            <a:r>
              <a:rPr lang="en-US" dirty="0" smtClean="0"/>
              <a:t>Are these genes expressed in melanoma?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27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504" y="100965"/>
            <a:ext cx="9683496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876165"/>
            <a:ext cx="5567680" cy="124015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INDRA</a:t>
            </a:r>
            <a:br>
              <a:rPr lang="en-US" dirty="0" smtClean="0"/>
            </a:br>
            <a:r>
              <a:rPr lang="en-US" dirty="0" smtClean="0"/>
              <a:t> (</a:t>
            </a:r>
            <a:r>
              <a:rPr lang="en-US" dirty="0"/>
              <a:t>Integrated Network and Dynamical Reasoning </a:t>
            </a:r>
            <a:r>
              <a:rPr lang="en-US" dirty="0" smtClean="0"/>
              <a:t>Assembler)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508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1707" y="135407"/>
            <a:ext cx="9485727" cy="65373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217" y="-39990"/>
            <a:ext cx="3449256" cy="1996110"/>
          </a:xfrm>
        </p:spPr>
        <p:txBody>
          <a:bodyPr/>
          <a:lstStyle/>
          <a:p>
            <a:r>
              <a:rPr lang="en-US" dirty="0" smtClean="0"/>
              <a:t>Test set:</a:t>
            </a:r>
            <a:br>
              <a:rPr lang="en-US" dirty="0" smtClean="0"/>
            </a:br>
            <a:r>
              <a:rPr lang="en-US" dirty="0" err="1" smtClean="0"/>
              <a:t>Molinelli</a:t>
            </a:r>
            <a:r>
              <a:rPr lang="en-US" dirty="0" smtClean="0"/>
              <a:t> et al. (Sanders Lab)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86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Network propagate from the drug targets to guess at the most genes most likely to be effected by the drug perturbation</a:t>
            </a:r>
          </a:p>
          <a:p>
            <a:r>
              <a:rPr lang="en-US" dirty="0" smtClean="0"/>
              <a:t>Compare the predictions from network propagation with the actual (absolute value) of phosphoprotein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00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398" y="343592"/>
            <a:ext cx="9932973" cy="5868095"/>
          </a:xfrm>
        </p:spPr>
      </p:pic>
      <p:sp>
        <p:nvSpPr>
          <p:cNvPr id="6" name="TextBox 5"/>
          <p:cNvSpPr txBox="1"/>
          <p:nvPr/>
        </p:nvSpPr>
        <p:spPr>
          <a:xfrm>
            <a:off x="457200" y="568217"/>
            <a:ext cx="4314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AKT inhibitors diffused on the prior network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03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from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drugs were easier to predict than drug pairs</a:t>
            </a:r>
          </a:p>
          <a:p>
            <a:r>
              <a:rPr lang="en-US" dirty="0" smtClean="0"/>
              <a:t>Larger doses were much easier to predict than smaller doses</a:t>
            </a:r>
          </a:p>
          <a:p>
            <a:r>
              <a:rPr lang="en-US" dirty="0" smtClean="0"/>
              <a:t>Easier drug to predict: AKT inhibitors, MEK inhibitors, PI3K</a:t>
            </a:r>
          </a:p>
          <a:p>
            <a:r>
              <a:rPr lang="en-US" dirty="0" smtClean="0"/>
              <a:t>Hard to predict: HDAC inhibitors, JAK-Stat paths targets</a:t>
            </a:r>
          </a:p>
        </p:txBody>
      </p:sp>
    </p:spTree>
    <p:extLst>
      <p:ext uri="{BB962C8B-B14F-4D97-AF65-F5344CB8AC3E}">
        <p14:creationId xmlns:p14="http://schemas.microsoft.com/office/powerpoint/2010/main" val="79186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by Drug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251182"/>
              </p:ext>
            </p:extLst>
          </p:nvPr>
        </p:nvGraphicFramePr>
        <p:xfrm>
          <a:off x="838200" y="1825625"/>
          <a:ext cx="10515603" cy="4828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2229"/>
                <a:gridCol w="1502229"/>
                <a:gridCol w="1502229"/>
                <a:gridCol w="1502229"/>
                <a:gridCol w="1502229"/>
                <a:gridCol w="1502229"/>
                <a:gridCol w="1502229"/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Drug name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Target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HGNC target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Downstream effector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HGNC downstream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Prior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Proir</a:t>
                      </a:r>
                      <a:r>
                        <a:rPr lang="en-US" dirty="0" smtClean="0"/>
                        <a:t> + Lit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hr-H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AKTi</a:t>
                      </a:r>
                      <a:r>
                        <a:rPr lang="hr-H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1/2 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AKT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AKT1,AKT2,AKT3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AKTpS473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no_gene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Temsirolimus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mTOR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MTOR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S6pS240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RPS6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-0.01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ZSTK474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PI3K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PIK3CA,PIK3CB,PIK3R1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AKTpS473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AKT1,AKT2,AKT3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-0.42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PD0325901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bg-BG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MEK1/2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MAP2K1,MAP2K2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MAPK1pT202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MAPK1,MAPK3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Stattic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STAT3pY705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no_gene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-0.55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HNHA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HDAC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no_gene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P27/Kip1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CDKN1B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sk-SK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PLX4720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BRAFV600E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BRAF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MAPK1pT202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MAPK1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nb-NO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RO-31-7549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PKC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PRKCA,PRKCB,PRKCD,PRKCE,PRKCH,PRKCQ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S6pS240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no_gene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-0.34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RY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CDK4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CDK4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Rb_pS807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hr-H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RB1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JAK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JAK2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GSK3pS21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GSK3A,GSK3B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SR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SRC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SRC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GSK3pS21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GSK3A,GSK3B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-0.6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Nutlin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MDM2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MDM2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4EBP1pS65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EIF4EBP1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5934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339" y="136516"/>
            <a:ext cx="6659556" cy="6662735"/>
          </a:xfrm>
        </p:spPr>
      </p:pic>
    </p:spTree>
    <p:extLst>
      <p:ext uri="{BB962C8B-B14F-4D97-AF65-F5344CB8AC3E}">
        <p14:creationId xmlns:p14="http://schemas.microsoft.com/office/powerpoint/2010/main" val="620959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235" y="671331"/>
            <a:ext cx="6126765" cy="378417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71" y="682906"/>
            <a:ext cx="6084143" cy="375785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2944394" y="4440759"/>
            <a:ext cx="747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</a:t>
            </a:r>
            <a:r>
              <a:rPr lang="en-US" dirty="0" smtClean="0"/>
              <a:t>rior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flipH="1">
            <a:off x="8548467" y="4455510"/>
            <a:ext cx="2412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Prior </a:t>
            </a:r>
            <a:r>
              <a:rPr lang="en-US" smtClean="0"/>
              <a:t>+ literature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7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2850</TotalTime>
  <Words>249</Words>
  <Application>Microsoft Macintosh PowerPoint</Application>
  <PresentationFormat>Widescreen</PresentationFormat>
  <Paragraphs>111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Network propagation for evaluating Big Mechanism</vt:lpstr>
      <vt:lpstr>INDRA  (Integrated Network and Dynamical Reasoning Assembler)</vt:lpstr>
      <vt:lpstr>Test set: Molinelli et al. (Sanders Lab)</vt:lpstr>
      <vt:lpstr>Approach</vt:lpstr>
      <vt:lpstr>PowerPoint Presentation</vt:lpstr>
      <vt:lpstr>Lessons from performance</vt:lpstr>
      <vt:lpstr>Performance by Drug</vt:lpstr>
      <vt:lpstr>PowerPoint Presentation</vt:lpstr>
      <vt:lpstr>PowerPoint Presentation</vt:lpstr>
      <vt:lpstr>Next steps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Carlin</dc:creator>
  <cp:lastModifiedBy>Daniel Carlin</cp:lastModifiedBy>
  <cp:revision>16</cp:revision>
  <dcterms:created xsi:type="dcterms:W3CDTF">2017-01-23T23:28:29Z</dcterms:created>
  <dcterms:modified xsi:type="dcterms:W3CDTF">2017-02-01T20:33:58Z</dcterms:modified>
</cp:coreProperties>
</file>

<file path=docProps/thumbnail.jpeg>
</file>